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049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70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36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74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5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54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92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85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2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03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35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2B30-DD37-4959-AA31-9061708E56D7}" type="datetimeFigureOut">
              <a:rPr kumimoji="1" lang="ja-JP" altLang="en-US" smtClean="0"/>
              <a:t>2023/9/20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72CA3-F82F-456B-882D-F785F7F049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91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1" y="309488"/>
            <a:ext cx="116586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9" y="0"/>
            <a:ext cx="13026866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1" y="352572"/>
            <a:ext cx="9448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02" t="2544" r="5902" b="1640"/>
          <a:stretch/>
        </p:blipFill>
        <p:spPr>
          <a:xfrm>
            <a:off x="685801" y="368300"/>
            <a:ext cx="10464800" cy="58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3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9" y="169911"/>
            <a:ext cx="11687908" cy="64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9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1812"/>
          <a:stretch/>
        </p:blipFill>
        <p:spPr>
          <a:xfrm>
            <a:off x="383754" y="1463723"/>
            <a:ext cx="2215734" cy="1763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82" y="421517"/>
            <a:ext cx="1478622" cy="18413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308100" y="1290280"/>
            <a:ext cx="2064678" cy="348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572" y="52105"/>
            <a:ext cx="1576236" cy="4524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/>
          <p:cNvCxnSpPr>
            <a:endCxn id="6" idx="1"/>
          </p:cNvCxnSpPr>
          <p:nvPr/>
        </p:nvCxnSpPr>
        <p:spPr>
          <a:xfrm flipV="1">
            <a:off x="4081793" y="278324"/>
            <a:ext cx="2588779" cy="42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276" y="609894"/>
            <a:ext cx="4722789" cy="12488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/>
          <p:cNvCxnSpPr>
            <a:endCxn id="9" idx="1"/>
          </p:cNvCxnSpPr>
          <p:nvPr/>
        </p:nvCxnSpPr>
        <p:spPr>
          <a:xfrm>
            <a:off x="4140247" y="967328"/>
            <a:ext cx="2508029" cy="267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276" y="1934425"/>
            <a:ext cx="1485900" cy="4337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/>
          <p:cNvCxnSpPr>
            <a:endCxn id="17" idx="1"/>
          </p:cNvCxnSpPr>
          <p:nvPr/>
        </p:nvCxnSpPr>
        <p:spPr>
          <a:xfrm>
            <a:off x="4005990" y="1257985"/>
            <a:ext cx="2642286" cy="893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729" y="2447925"/>
            <a:ext cx="100965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endCxn id="20" idx="1"/>
          </p:cNvCxnSpPr>
          <p:nvPr/>
        </p:nvCxnSpPr>
        <p:spPr>
          <a:xfrm>
            <a:off x="4140247" y="1530963"/>
            <a:ext cx="2495482" cy="106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836" y="2873303"/>
            <a:ext cx="1162050" cy="1552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7" name="Straight Connector 26"/>
          <p:cNvCxnSpPr/>
          <p:nvPr/>
        </p:nvCxnSpPr>
        <p:spPr>
          <a:xfrm>
            <a:off x="4350217" y="1858778"/>
            <a:ext cx="1134395" cy="112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842" y="3862876"/>
            <a:ext cx="1876900" cy="10620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Straight Connector 32"/>
          <p:cNvCxnSpPr>
            <a:endCxn id="31" idx="1"/>
          </p:cNvCxnSpPr>
          <p:nvPr/>
        </p:nvCxnSpPr>
        <p:spPr>
          <a:xfrm>
            <a:off x="1308100" y="1934425"/>
            <a:ext cx="2070742" cy="2459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966" y="2190750"/>
            <a:ext cx="1047750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3" name="Straight Connector 42"/>
          <p:cNvCxnSpPr>
            <a:endCxn id="41" idx="1"/>
          </p:cNvCxnSpPr>
          <p:nvPr/>
        </p:nvCxnSpPr>
        <p:spPr>
          <a:xfrm flipV="1">
            <a:off x="6390005" y="2752725"/>
            <a:ext cx="2470961" cy="296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0966" y="3395148"/>
            <a:ext cx="5156200" cy="15601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Connector 48"/>
          <p:cNvCxnSpPr>
            <a:endCxn id="51" idx="1"/>
          </p:cNvCxnSpPr>
          <p:nvPr/>
        </p:nvCxnSpPr>
        <p:spPr>
          <a:xfrm>
            <a:off x="6390005" y="3162300"/>
            <a:ext cx="952172" cy="484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/>
          <a:srcRect l="22360" b="11621"/>
          <a:stretch/>
        </p:blipFill>
        <p:spPr>
          <a:xfrm>
            <a:off x="7342177" y="3377293"/>
            <a:ext cx="606404" cy="538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Straight Connector 54"/>
          <p:cNvCxnSpPr>
            <a:stCxn id="51" idx="3"/>
          </p:cNvCxnSpPr>
          <p:nvPr/>
        </p:nvCxnSpPr>
        <p:spPr>
          <a:xfrm>
            <a:off x="7948581" y="3646672"/>
            <a:ext cx="928542" cy="269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59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20" y="2527053"/>
            <a:ext cx="168592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7" y="2295194"/>
            <a:ext cx="1162050" cy="1552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265" y="412265"/>
            <a:ext cx="1047750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/>
          <p:cNvCxnSpPr>
            <a:endCxn id="4" idx="1"/>
          </p:cNvCxnSpPr>
          <p:nvPr/>
        </p:nvCxnSpPr>
        <p:spPr>
          <a:xfrm flipV="1">
            <a:off x="1208152" y="974240"/>
            <a:ext cx="2604113" cy="14532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8" idx="1"/>
          </p:cNvCxnSpPr>
          <p:nvPr/>
        </p:nvCxnSpPr>
        <p:spPr>
          <a:xfrm flipV="1">
            <a:off x="1513149" y="2039389"/>
            <a:ext cx="2299116" cy="556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2360" b="11621"/>
          <a:stretch/>
        </p:blipFill>
        <p:spPr>
          <a:xfrm>
            <a:off x="3812265" y="1770010"/>
            <a:ext cx="606404" cy="5387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/>
          <p:cNvCxnSpPr>
            <a:endCxn id="41" idx="1"/>
          </p:cNvCxnSpPr>
          <p:nvPr/>
        </p:nvCxnSpPr>
        <p:spPr>
          <a:xfrm flipV="1">
            <a:off x="4336140" y="820541"/>
            <a:ext cx="2080238" cy="1047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" idx="1"/>
          </p:cNvCxnSpPr>
          <p:nvPr/>
        </p:nvCxnSpPr>
        <p:spPr>
          <a:xfrm>
            <a:off x="1762057" y="2816383"/>
            <a:ext cx="2022063" cy="310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120" y="3932826"/>
            <a:ext cx="58102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Connector 18"/>
          <p:cNvCxnSpPr>
            <a:endCxn id="18" idx="1"/>
          </p:cNvCxnSpPr>
          <p:nvPr/>
        </p:nvCxnSpPr>
        <p:spPr>
          <a:xfrm>
            <a:off x="1624401" y="3026549"/>
            <a:ext cx="2159719" cy="114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279" y="4649363"/>
            <a:ext cx="923925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Connector 21"/>
          <p:cNvCxnSpPr>
            <a:endCxn id="21" idx="1"/>
          </p:cNvCxnSpPr>
          <p:nvPr/>
        </p:nvCxnSpPr>
        <p:spPr>
          <a:xfrm>
            <a:off x="1762057" y="3246192"/>
            <a:ext cx="1969222" cy="1588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279" y="5146319"/>
            <a:ext cx="1933575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Connector 24"/>
          <p:cNvCxnSpPr>
            <a:endCxn id="24" idx="1"/>
          </p:cNvCxnSpPr>
          <p:nvPr/>
        </p:nvCxnSpPr>
        <p:spPr>
          <a:xfrm>
            <a:off x="1498251" y="3417922"/>
            <a:ext cx="2233028" cy="2037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1279" y="5935129"/>
            <a:ext cx="1952625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Connector 34"/>
          <p:cNvCxnSpPr>
            <a:endCxn id="28" idx="1"/>
          </p:cNvCxnSpPr>
          <p:nvPr/>
        </p:nvCxnSpPr>
        <p:spPr>
          <a:xfrm>
            <a:off x="1208152" y="3620496"/>
            <a:ext cx="2523127" cy="2633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378" y="104867"/>
            <a:ext cx="4875893" cy="1431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1858" y="1605113"/>
            <a:ext cx="1650413" cy="21540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Straight Connector 44"/>
          <p:cNvCxnSpPr/>
          <p:nvPr/>
        </p:nvCxnSpPr>
        <p:spPr>
          <a:xfrm flipV="1">
            <a:off x="4336140" y="1867839"/>
            <a:ext cx="5305718" cy="301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019" y="2535058"/>
            <a:ext cx="1638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Straight Connector 47"/>
          <p:cNvCxnSpPr/>
          <p:nvPr/>
        </p:nvCxnSpPr>
        <p:spPr>
          <a:xfrm flipV="1">
            <a:off x="4750094" y="2682143"/>
            <a:ext cx="1666284" cy="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672" y="3470863"/>
            <a:ext cx="1485900" cy="9239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4336140" y="4084581"/>
            <a:ext cx="2099879" cy="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6378" y="4607238"/>
            <a:ext cx="1485900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Connector 55"/>
          <p:cNvCxnSpPr>
            <a:endCxn id="55" idx="1"/>
          </p:cNvCxnSpPr>
          <p:nvPr/>
        </p:nvCxnSpPr>
        <p:spPr>
          <a:xfrm>
            <a:off x="4328333" y="4236632"/>
            <a:ext cx="2088045" cy="6658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3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1378"/>
          <a:stretch/>
        </p:blipFill>
        <p:spPr>
          <a:xfrm>
            <a:off x="0" y="70869"/>
            <a:ext cx="6117891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" r="56518"/>
          <a:stretch/>
        </p:blipFill>
        <p:spPr>
          <a:xfrm>
            <a:off x="60863" y="116999"/>
            <a:ext cx="4903920" cy="67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875" r="37010"/>
          <a:stretch/>
        </p:blipFill>
        <p:spPr>
          <a:xfrm>
            <a:off x="-1" y="347999"/>
            <a:ext cx="10686567" cy="51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61962"/>
            <a:ext cx="88773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" y="341434"/>
            <a:ext cx="11254645" cy="62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610" y="410364"/>
            <a:ext cx="2697341" cy="203132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ja-JP" smtClean="0"/>
              <a:t>CREAT :Tạo menu</a:t>
            </a:r>
            <a:br>
              <a:rPr lang="en-US" altLang="ja-JP" smtClean="0"/>
            </a:br>
            <a:endParaRPr lang="en-US" altLang="ja-JP" smtClean="0"/>
          </a:p>
          <a:p>
            <a:r>
              <a:rPr kumimoji="1" lang="en-US" altLang="ja-JP" smtClean="0"/>
              <a:t>READ: Hiển thị ra thông tin</a:t>
            </a:r>
            <a:br>
              <a:rPr kumimoji="1" lang="en-US" altLang="ja-JP" smtClean="0"/>
            </a:br>
            <a:r>
              <a:rPr kumimoji="1" lang="en-US" altLang="ja-JP" smtClean="0"/>
              <a:t> </a:t>
            </a:r>
          </a:p>
          <a:p>
            <a:r>
              <a:rPr lang="en-US" altLang="ja-JP" smtClean="0"/>
              <a:t>UPDATE: Món ăn </a:t>
            </a:r>
            <a:br>
              <a:rPr lang="en-US" altLang="ja-JP" smtClean="0"/>
            </a:br>
            <a:endParaRPr lang="en-US" altLang="ja-JP" smtClean="0"/>
          </a:p>
          <a:p>
            <a:r>
              <a:rPr kumimoji="1" lang="en-US" altLang="ja-JP" smtClean="0"/>
              <a:t>DELETE: Món ăn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8760" y="418794"/>
            <a:ext cx="7356758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ja-JP"/>
              <a:t>LOGIN: TAI KHOAN</a:t>
            </a:r>
            <a:br>
              <a:rPr lang="en-US" altLang="ja-JP"/>
            </a:br>
            <a:r>
              <a:rPr lang="en-US" altLang="ja-JP"/>
              <a:t/>
            </a:r>
            <a:br>
              <a:rPr lang="en-US" altLang="ja-JP"/>
            </a:br>
            <a:r>
              <a:rPr lang="en-US" altLang="ja-JP"/>
              <a:t>Link:https://unitop.com.vn/tao-form-dang-nhap-voi-html-css-sieu-dep.html/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8760" y="1518359"/>
            <a:ext cx="2343655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CARD: THE MUA HANG</a:t>
            </a:r>
            <a:br>
              <a:rPr kumimoji="1" lang="en-US" altLang="ja-JP" smtClean="0"/>
            </a:br>
            <a:r>
              <a:rPr kumimoji="1" lang="en-US" altLang="ja-JP" smtClean="0"/>
              <a:t/>
            </a:r>
            <a:br>
              <a:rPr kumimoji="1" lang="en-US" altLang="ja-JP" smtClean="0"/>
            </a:br>
            <a:r>
              <a:rPr kumimoji="1" lang="en-US" altLang="ja-JP" smtClean="0"/>
              <a:t>Thẻ mua hàng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35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063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2218"/>
            <a:ext cx="5486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7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50" y="1262648"/>
            <a:ext cx="10347256" cy="33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85543"/>
            <a:ext cx="115824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0" y="355283"/>
            <a:ext cx="11046362" cy="62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5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9" y="484602"/>
            <a:ext cx="11205934" cy="58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94" y="608720"/>
            <a:ext cx="11180094" cy="54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2" y="967667"/>
            <a:ext cx="117443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27" y="507396"/>
            <a:ext cx="9982944" cy="54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5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13</Words>
  <Application>Microsoft Office PowerPoint</Application>
  <PresentationFormat>Widescreen</PresentationFormat>
  <Paragraphs>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VAN NAM</dc:creator>
  <cp:lastModifiedBy>DINH VAN NAM</cp:lastModifiedBy>
  <cp:revision>15</cp:revision>
  <dcterms:created xsi:type="dcterms:W3CDTF">2023-09-17T11:12:26Z</dcterms:created>
  <dcterms:modified xsi:type="dcterms:W3CDTF">2023-09-20T15:01:30Z</dcterms:modified>
</cp:coreProperties>
</file>